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7" r:id="rId25"/>
    <p:sldId id="288" r:id="rId26"/>
    <p:sldId id="289" r:id="rId27"/>
    <p:sldId id="290" r:id="rId28"/>
    <p:sldId id="278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8248-33B8-DE3C-7927-F2B65F5E9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B3E42-CB14-8E91-8CB5-722B55130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95928-81AF-9DD9-CB2F-C22BDDE5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F4ED-78CB-00F7-3E12-45A6DE01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33C9-1C1F-43E6-29CB-D86665AC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A7E1-CDDF-3EDF-6631-A173677A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502EC-6245-4D2E-7AF8-A426FEEDD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5957-EC6F-D8BE-5D1C-B0FD63C1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1A81-458A-5985-BA7E-4BD69516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D7A09-DA52-6C3F-8DB2-9753D9DA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9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721AD-921C-9707-434D-94BA26032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57CC0-92DC-C50B-09B5-4A478DDCD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118EA-73F0-AC3D-8306-77E5B5C1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A0929-EA1C-A47E-E690-A06785AD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13C6-92B5-A6A9-036E-9AE391E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1838-8193-F5FD-5D01-0C0638E5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8D94-D408-B407-0D6B-0EAC7DAD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2FF26-F898-23B7-FB22-0310881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4CF2-0A18-8D95-B1E2-0140DC17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1D27-66EE-7177-3DCA-DB0633D4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9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F2FB-C07C-9885-3B29-71811A56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824D4-5780-482F-088D-15988F30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B0A4-AD91-79A0-DEF3-2BC459C8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DD7E-4C44-B638-AAA9-587E7579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F1C1-E5CB-00BC-9486-4F9FFB58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06E9-07FA-09FC-456D-30C77FDF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F9A07-352F-8F6D-AE0A-4029BDB06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6E071-D598-0891-AD33-B2EB95B2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AD52-2B24-2AEC-7D06-6E8DF5E1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55311-0E72-0F9C-C1CA-B077EE19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AC2E-EAC2-ED83-9362-568F29DF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0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0C0C-BEA6-AA06-B011-73CCC9F5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98F5-062F-6A22-1EF3-CF28D4B6C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4EE9-B65C-EF27-01A4-13BEBE44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7D293-B73D-70E1-B78E-842CE7EEB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8DFAB-2FC2-2FA4-02D5-79E07B181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0DD59-C4A2-61DA-0A6A-2A84FF44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8A023-519B-988D-7297-595E17FB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AA5CD-89C7-282A-C556-F201AD7E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2819-5CD0-6180-4874-86724EAE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1027B-7BD5-2C4D-9123-A40EC00C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16521-8977-E83A-C4D9-34699D1B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147D1-AB70-FBC4-5B61-CB2A8745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ABFFD-CF05-A6EF-CEA0-D33B3F7E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E59B5-A251-97E4-D782-CA1F1265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3F832-C3B1-2441-3FDF-EFDA53AF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0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0CDF-045B-5863-D755-C41FD9BC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73F6-E414-63BD-B4E5-3784111C5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29F27-89AB-990B-F561-5A9589A44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CDFE7-6619-8930-CF85-D6A81159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FC404-3586-CDBF-3DD1-FF674DC7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79D6E-624B-FA44-4E77-D8FF4ED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3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09EE-934E-7A44-D5B0-6C782405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B03AC-25CC-B496-4EBA-29B94A4D1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2E66C-F8F3-F480-E83F-31E2A37EE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C595B-C3A2-8F64-D5D0-0BFF3257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AA757-AEEA-BF9D-EC62-245B8AA4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FB285-E001-3883-E493-8DEAC957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3C3D8-7BDD-0520-EE48-B680FF2A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CA993-03C2-CD83-82A7-453A4C18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855B-14A8-AD83-106F-4F339056F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91EB1-C78E-4470-8F5B-9BBB03113C1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8F18C-1633-F184-77AA-3839FA4CF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9214-4159-B41C-BDD9-8146C831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9AC83-7353-4C7B-BDF2-A58D3EB89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6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1446-419E-2D8B-1EFC-A48296FC4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4482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B2AD931-CC5B-C790-FA1E-29E56F44A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8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4233ED2-F6D4-6C4B-EF2E-3A750F6EF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FF8A68-803C-AC98-5705-39B37AFE9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8" y="643467"/>
            <a:ext cx="104132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2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9B0C3-4704-1F7F-4F31-3BBF33594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0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4ECF47-2C06-4269-08EE-F90253363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7AC413-D682-83BD-B6B5-463FCD2AC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0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C6C77B3A-F398-ED8E-0F90-40A98391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8" y="643467"/>
            <a:ext cx="1051144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8DCA29-E52E-2B2F-40AF-77D22B6CE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5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58ED40-9123-7563-E712-0731EF1A1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6DE69C-1C1D-F4FB-1AEF-21993B96F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0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54FD38-BEF9-84E5-71CF-3A8DDE0B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6" y="371475"/>
            <a:ext cx="11484789" cy="59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E68C523-C0FB-7532-FF30-2EFF4C02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3665B2-0893-72D4-0755-DC1AD950F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51FC4E1-3A09-AEAC-2D7C-277CB2F7E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83F72F-F2C6-D556-395A-F1C1BBA2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1" y="704850"/>
            <a:ext cx="10226969" cy="51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0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FB0866-3FCA-8DF2-7069-399E4F93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8" y="656743"/>
            <a:ext cx="10815226" cy="55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1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6C88-C06A-6D4A-636E-FCDFA573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" y="434975"/>
            <a:ext cx="10585376" cy="5842000"/>
          </a:xfrm>
        </p:spPr>
      </p:pic>
    </p:spTree>
    <p:extLst>
      <p:ext uri="{BB962C8B-B14F-4D97-AF65-F5344CB8AC3E}">
        <p14:creationId xmlns:p14="http://schemas.microsoft.com/office/powerpoint/2010/main" val="1258028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3554-C05A-9413-EDFE-7219FFED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5544B-DEFD-1671-19B2-E2B08BC7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7" y="614362"/>
            <a:ext cx="11263118" cy="59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39D8-C72F-1FC5-034A-4F05AE00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DFE4B-8964-48D3-A53D-F34DE1E5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8840"/>
            <a:ext cx="11506200" cy="59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14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CEB40-6B0E-689D-D585-7029844DB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31" y="1286934"/>
            <a:ext cx="8090539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18B5FC-8C91-2231-2DD0-63FF6120A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" b="2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7148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81954-431D-D417-A699-2CEE092A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4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5C05EA3E-65C5-C153-C695-FCF5A8355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86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4705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40753CF-083F-A161-C546-5A54F485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86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227039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97FF7B4-40A7-2E25-7EA1-8866DF809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86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90256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3369B-BCDA-DAF9-6507-20644DA7F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69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303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7" name="Isosceles Triangle 10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ata Structures &amp; Algorithms in Swift Updated for Swift 4.2 | Kodeco, the  new raywenderlich.com">
            <a:extLst>
              <a:ext uri="{FF2B5EF4-FFF2-40B4-BE49-F238E27FC236}">
                <a16:creationId xmlns:a16="http://schemas.microsoft.com/office/drawing/2014/main" id="{BF80149E-F372-1640-802D-34F7E2D49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8" y="643467"/>
            <a:ext cx="10511443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Isosceles Triangle 10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5EEE3D4-7E63-04DE-6673-D957A5ECC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8" y="643467"/>
            <a:ext cx="1071358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8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8 Useful Tree Data Structures Worth Knowing | by Vijini Mallawaarachchi |  Towards Data Science">
            <a:extLst>
              <a:ext uri="{FF2B5EF4-FFF2-40B4-BE49-F238E27FC236}">
                <a16:creationId xmlns:a16="http://schemas.microsoft.com/office/drawing/2014/main" id="{C1357BE0-CD7F-D6F2-5E1A-D268499C08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853" y="643467"/>
            <a:ext cx="986029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8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D83D894B-E325-E769-13BD-A2F681390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A772488-AEB5-78C5-BB83-93C61689C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DFF7C7-E702-3CA1-6961-A2C51D27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1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Agrawal</dc:creator>
  <cp:lastModifiedBy>Siddharth Agrawal</cp:lastModifiedBy>
  <cp:revision>15</cp:revision>
  <dcterms:created xsi:type="dcterms:W3CDTF">2022-11-27T16:53:02Z</dcterms:created>
  <dcterms:modified xsi:type="dcterms:W3CDTF">2022-11-28T07:24:00Z</dcterms:modified>
</cp:coreProperties>
</file>